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24" r:id="rId1"/>
  </p:sldMasterIdLst>
  <p:notesMasterIdLst>
    <p:notesMasterId r:id="rId12"/>
  </p:notesMasterIdLst>
  <p:sldIdLst>
    <p:sldId id="966" r:id="rId2"/>
    <p:sldId id="964" r:id="rId3"/>
    <p:sldId id="960" r:id="rId4"/>
    <p:sldId id="961" r:id="rId5"/>
    <p:sldId id="962" r:id="rId6"/>
    <p:sldId id="956" r:id="rId7"/>
    <p:sldId id="957" r:id="rId8"/>
    <p:sldId id="959" r:id="rId9"/>
    <p:sldId id="958" r:id="rId10"/>
    <p:sldId id="9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99"/>
    <a:srgbClr val="CC5CCF"/>
    <a:srgbClr val="863BB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78" d="100"/>
          <a:sy n="78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C192-7254-4754-91E9-E8A4B1BF3DF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1B4D-764D-462D-B7C9-DBE7E6C09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780272-FDB0-4C7A-9E29-69C76B373768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05F926-A19F-4340-93AE-25921422E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49939-F850-46B0-8857-EE3427943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538296"/>
            <a:ext cx="7848872" cy="123452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мотивации членов профсоюза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D2791A-A447-4F2C-A934-4F3FAF951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17DFB9-B0E2-48B1-A8F8-147B63759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33201" r="24801" b="22000"/>
          <a:stretch/>
        </p:blipFill>
        <p:spPr>
          <a:xfrm>
            <a:off x="251519" y="1916832"/>
            <a:ext cx="864771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5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B8212A-8D4A-4509-BE4A-6F191887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2001" r="24013" b="8001"/>
          <a:stretch/>
        </p:blipFill>
        <p:spPr>
          <a:xfrm>
            <a:off x="107504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B0A936-3989-4C39-9BB6-8EDEFCDC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BB4C18-6FF1-40B6-A796-FD4E9927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A7C75-F3C0-4858-B977-DB22A5E65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19201" r="23226" b="10800"/>
          <a:stretch/>
        </p:blipFill>
        <p:spPr>
          <a:xfrm>
            <a:off x="69437" y="0"/>
            <a:ext cx="9039067" cy="68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ECBE11-C182-4DF8-87BD-F46EB3A1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5000" r="6688" b="10801"/>
          <a:stretch/>
        </p:blipFill>
        <p:spPr>
          <a:xfrm>
            <a:off x="179512" y="188640"/>
            <a:ext cx="884747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D8C43B-1251-4495-B9B9-FB8F21163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5001" r="6687" b="12201"/>
          <a:stretch/>
        </p:blipFill>
        <p:spPr>
          <a:xfrm>
            <a:off x="179512" y="188640"/>
            <a:ext cx="889575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54E02-E740-4B7B-B843-7A245A389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5000" r="6688" b="10801"/>
          <a:stretch/>
        </p:blipFill>
        <p:spPr>
          <a:xfrm>
            <a:off x="107504" y="188640"/>
            <a:ext cx="896703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9A66D2-A3BF-4CA0-BD87-348878204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5001" r="6687" b="12201"/>
          <a:stretch/>
        </p:blipFill>
        <p:spPr>
          <a:xfrm>
            <a:off x="124121" y="188640"/>
            <a:ext cx="889575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8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0C551C-D784-403B-9757-F7F337C0C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5001" r="6688" b="13600"/>
          <a:stretch/>
        </p:blipFill>
        <p:spPr>
          <a:xfrm>
            <a:off x="161157" y="188640"/>
            <a:ext cx="882168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73E860-675B-4BCC-A744-856285BDC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15001" r="6688" b="12201"/>
          <a:stretch/>
        </p:blipFill>
        <p:spPr>
          <a:xfrm>
            <a:off x="107503" y="188640"/>
            <a:ext cx="903561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98808C-3BE2-4FEF-987D-08AA8489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5000" r="6688" b="12200"/>
          <a:stretch/>
        </p:blipFill>
        <p:spPr>
          <a:xfrm>
            <a:off x="15744" y="188640"/>
            <a:ext cx="901761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79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9190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Candara</vt:lpstr>
      <vt:lpstr>Symbol</vt:lpstr>
      <vt:lpstr>Волна</vt:lpstr>
      <vt:lpstr>Система мотивации членов профсоюза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Ставропольсий горком Профсоюза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Warlock WWW</cp:lastModifiedBy>
  <cp:revision>593</cp:revision>
  <dcterms:created xsi:type="dcterms:W3CDTF">2013-12-06T06:01:53Z</dcterms:created>
  <dcterms:modified xsi:type="dcterms:W3CDTF">2021-05-24T16:36:28Z</dcterms:modified>
</cp:coreProperties>
</file>